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35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A028-9F3F-444E-98AF-CCF6C1670FC5}" type="datetimeFigureOut">
              <a:rPr lang="en-GB" smtClean="0"/>
              <a:t>20/03/2019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CB379-6137-44F1-BE35-0A5E1A90964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672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A028-9F3F-444E-98AF-CCF6C1670FC5}" type="datetimeFigureOut">
              <a:rPr lang="en-GB" smtClean="0"/>
              <a:t>20/03/2019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CB379-6137-44F1-BE35-0A5E1A90964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897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A028-9F3F-444E-98AF-CCF6C1670FC5}" type="datetimeFigureOut">
              <a:rPr lang="en-GB" smtClean="0"/>
              <a:t>20/03/2019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CB379-6137-44F1-BE35-0A5E1A90964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941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A028-9F3F-444E-98AF-CCF6C1670FC5}" type="datetimeFigureOut">
              <a:rPr lang="en-GB" smtClean="0"/>
              <a:t>20/03/2019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CB379-6137-44F1-BE35-0A5E1A90964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651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A028-9F3F-444E-98AF-CCF6C1670FC5}" type="datetimeFigureOut">
              <a:rPr lang="en-GB" smtClean="0"/>
              <a:t>20/03/2019</a:t>
            </a:fld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CB379-6137-44F1-BE35-0A5E1A90964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550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A028-9F3F-444E-98AF-CCF6C1670FC5}" type="datetimeFigureOut">
              <a:rPr lang="en-GB" smtClean="0"/>
              <a:t>20/03/2019</a:t>
            </a:fld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CB379-6137-44F1-BE35-0A5E1A90964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127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A028-9F3F-444E-98AF-CCF6C1670FC5}" type="datetimeFigureOut">
              <a:rPr lang="en-GB" smtClean="0"/>
              <a:t>20/03/2019</a:t>
            </a:fld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CB379-6137-44F1-BE35-0A5E1A90964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79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A028-9F3F-444E-98AF-CCF6C1670FC5}" type="datetimeFigureOut">
              <a:rPr lang="en-GB" smtClean="0"/>
              <a:t>20/03/2019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CB379-6137-44F1-BE35-0A5E1A90964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396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A028-9F3F-444E-98AF-CCF6C1670FC5}" type="datetimeFigureOut">
              <a:rPr lang="en-GB" smtClean="0"/>
              <a:t>20/03/2019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CB379-6137-44F1-BE35-0A5E1A90964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564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A028-9F3F-444E-98AF-CCF6C1670FC5}" type="datetimeFigureOut">
              <a:rPr lang="en-GB" smtClean="0"/>
              <a:t>20/03/2019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CB379-6137-44F1-BE35-0A5E1A90964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892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A028-9F3F-444E-98AF-CCF6C1670FC5}" type="datetimeFigureOut">
              <a:rPr lang="en-GB" smtClean="0"/>
              <a:t>20/03/2019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CB379-6137-44F1-BE35-0A5E1A90964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94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2A028-9F3F-444E-98AF-CCF6C1670FC5}" type="datetimeFigureOut">
              <a:rPr lang="en-GB" smtClean="0"/>
              <a:t>20/03/2019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CB379-6137-44F1-BE35-0A5E1A90964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535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6087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0</Words>
  <Application>Microsoft Office PowerPoint</Application>
  <PresentationFormat>Presentazione su schermo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Calderai Marta</dc:creator>
  <cp:lastModifiedBy>Calderai Marta</cp:lastModifiedBy>
  <cp:revision>3</cp:revision>
  <dcterms:created xsi:type="dcterms:W3CDTF">2019-03-04T08:45:40Z</dcterms:created>
  <dcterms:modified xsi:type="dcterms:W3CDTF">2019-03-20T09:46:03Z</dcterms:modified>
</cp:coreProperties>
</file>